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Multiple Disease Prediction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Santhosh Kumar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124601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Leveraging Machine Learning for Early Detection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Early Diagnosis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Multiple Disease Prediction System utilizes machine learning algorithms to identify potential health issues at their early stages.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Improved Outcomes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Early detection allows for timely interventions, improving treatment outcomes and potentially preventing disease progression.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9776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Predicting Kidney, Liver, and Parkinson's Diseases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33976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95901" y="32339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Kidney Disease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95901" y="3729514"/>
            <a:ext cx="295644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analyzes patient data to predict the likelihood of developing chronic kidney disease.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233976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49835" y="32339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Liver Disease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49835" y="3729514"/>
            <a:ext cx="295644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can also assess risk factors associated with liver diseases, such as hepatitis and cirrhosis.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770126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95901" y="57701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Parkinson's Disease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95901" y="6265664"/>
            <a:ext cx="681037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can detect potential early signs of Parkinson's disease, aiding in prompt treatment.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9855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Built with Streamlit and Python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565565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44032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4898827"/>
            <a:ext cx="3554730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is built using the Python programming language, known for its versatility and data science capabilities.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427" y="3565565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1427" y="44032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Streamlit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51427" y="4898827"/>
            <a:ext cx="355484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Streamlit provides a user-friendly framework for building interactive web applications, enhancing user experience.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178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928" y="3316843"/>
            <a:ext cx="10172105" cy="639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Processing User Inputs, Predicting Diseases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60928" y="5956459"/>
            <a:ext cx="13108543" cy="30480"/>
          </a:xfrm>
          <a:prstGeom prst="roundRect">
            <a:avLst>
              <a:gd name="adj" fmla="val 107005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3968353" y="5195590"/>
            <a:ext cx="30480" cy="760928"/>
          </a:xfrm>
          <a:prstGeom prst="roundRect">
            <a:avLst>
              <a:gd name="adj" fmla="val 1070058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3739039" y="5711845"/>
            <a:ext cx="489228" cy="489228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91558" y="5802928"/>
            <a:ext cx="184190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978337" y="4282440"/>
            <a:ext cx="6010751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 input data is collected through a web interface, encompassing medical history, symptoms, and lab results.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299841" y="5956399"/>
            <a:ext cx="30480" cy="760928"/>
          </a:xfrm>
          <a:prstGeom prst="roundRect">
            <a:avLst>
              <a:gd name="adj" fmla="val 1070058"/>
            </a:avLst>
          </a:prstGeom>
          <a:solidFill>
            <a:srgbClr val="D7425E"/>
          </a:solidFill>
          <a:ln/>
        </p:spPr>
      </p:sp>
      <p:sp>
        <p:nvSpPr>
          <p:cNvPr id="10" name="Shape 7"/>
          <p:cNvSpPr/>
          <p:nvPr/>
        </p:nvSpPr>
        <p:spPr>
          <a:xfrm>
            <a:off x="7070527" y="5711845"/>
            <a:ext cx="489228" cy="489228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223046" y="5802928"/>
            <a:ext cx="184190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4309824" y="6934914"/>
            <a:ext cx="6010751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collected data is processed and pre-processed to prepare it for machine learning model analysis.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631329" y="5195590"/>
            <a:ext cx="30480" cy="760928"/>
          </a:xfrm>
          <a:prstGeom prst="roundRect">
            <a:avLst>
              <a:gd name="adj" fmla="val 1070058"/>
            </a:avLst>
          </a:prstGeom>
          <a:solidFill>
            <a:srgbClr val="DD785E"/>
          </a:solidFill>
          <a:ln/>
        </p:spPr>
      </p:sp>
      <p:sp>
        <p:nvSpPr>
          <p:cNvPr id="14" name="Shape 11"/>
          <p:cNvSpPr/>
          <p:nvPr/>
        </p:nvSpPr>
        <p:spPr>
          <a:xfrm>
            <a:off x="10402014" y="5711845"/>
            <a:ext cx="489228" cy="489228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554533" y="5802928"/>
            <a:ext cx="184190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7641312" y="4282440"/>
            <a:ext cx="6010751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employs trained machine learning models to analyze the processed data and generate predictions.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670697"/>
            <a:ext cx="1172456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Utilizing Random Forest and XGBoost Models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4733687"/>
            <a:ext cx="6477476" cy="9575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7039" y="60501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77039" y="6545699"/>
            <a:ext cx="59988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model utilizes multiple decision trees to make predictions, enhancing accuracy and reducing overfitting.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733687"/>
            <a:ext cx="6477476" cy="9575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54516" y="60501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XGBoost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554516" y="6545699"/>
            <a:ext cx="59988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model utilizes gradient boosting algorithms to improve prediction accuracy and handle complex datasets.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53314"/>
            <a:ext cx="103267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Providing Risk Probabilities for Diseases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3285" y="2936081"/>
            <a:ext cx="3206234" cy="17402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6570" y="3791903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918835" y="31753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Risk Assessment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918835" y="3670935"/>
            <a:ext cx="76345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provides risk probabilities for each predicted disease, empowering users to understand their individual risk.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739289" y="4690943"/>
            <a:ext cx="7993618" cy="15240"/>
          </a:xfrm>
          <a:prstGeom prst="roundRect">
            <a:avLst>
              <a:gd name="adj" fmla="val 2356110"/>
            </a:avLst>
          </a:prstGeom>
          <a:solidFill>
            <a:srgbClr val="F2B42D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09" y="4736068"/>
            <a:ext cx="6412587" cy="174021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6570" y="5366861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7522012" y="4975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Personalized Insights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522012" y="5470922"/>
            <a:ext cx="60313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information allows users to make informed decisions about their health and seek appropriate medical advice.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23311"/>
            <a:ext cx="126538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Enhancing Healthcare Efficiency and Accessibility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906078"/>
            <a:ext cx="3238738" cy="1740218"/>
          </a:xfrm>
          <a:prstGeom prst="roundRect">
            <a:avLst>
              <a:gd name="adj" fmla="val 20634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9899" y="3536871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4315778" y="31453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Improved Efficiency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315778" y="3640931"/>
            <a:ext cx="92375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Early disease detection can reduce unnecessary medical tests and procedures, improving healthcare efficiency.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4196120" y="4631055"/>
            <a:ext cx="9476899" cy="15240"/>
          </a:xfrm>
          <a:prstGeom prst="roundRect">
            <a:avLst>
              <a:gd name="adj" fmla="val 2356110"/>
            </a:avLst>
          </a:prstGeom>
          <a:solidFill>
            <a:srgbClr val="F2B42D"/>
          </a:solidFill>
          <a:ln/>
        </p:spPr>
      </p:sp>
      <p:sp>
        <p:nvSpPr>
          <p:cNvPr id="8" name="Shape 6"/>
          <p:cNvSpPr/>
          <p:nvPr/>
        </p:nvSpPr>
        <p:spPr>
          <a:xfrm>
            <a:off x="837724" y="4765953"/>
            <a:ext cx="6477476" cy="1740218"/>
          </a:xfrm>
          <a:prstGeom prst="roundRect">
            <a:avLst>
              <a:gd name="adj" fmla="val 20634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99899" y="5396746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7554516" y="5005268"/>
            <a:ext cx="28977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Increased Accessibility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54516" y="5500807"/>
            <a:ext cx="59988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web-based system provides wider access to predictive health services, benefiting users in remote locations.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087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Multiple Disease Prediction System holds immense potential for revolutionizing healthcare by empowering early detection and informed decision-making.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2025-02-03T10:24:30Z</dcterms:created>
  <dcterms:modified xsi:type="dcterms:W3CDTF">2025-02-03T10:24:30Z</dcterms:modified>
</cp:coreProperties>
</file>